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44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451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872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7489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158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6104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85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561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473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039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301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411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57899-15F1-4F12-A842-26AB4C42FB1D}" type="datetimeFigureOut">
              <a:rPr lang="fa-IR" smtClean="0"/>
              <a:t>11/10/1446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CF77A-3938-46F0-84C9-EB8C09400B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391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آیین نامه ها و دستور العمل های جاری دفاتر خدمات سلامت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470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dra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4" y="0"/>
            <a:ext cx="4938055" cy="669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131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94" y="116632"/>
            <a:ext cx="5259683" cy="66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663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20688"/>
            <a:ext cx="6134370" cy="50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991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دریافت صلاحیت بهداشتی در سامانه سامح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31440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 descr="C:\Users\sadra\Desktop\New folder (3)\صلاحیت بهداشتی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68414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884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New folder (3)\صلاحیت بهداشتی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36525"/>
            <a:ext cx="5162550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19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New folder (3)\صلاحیت بهداشتی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2700"/>
            <a:ext cx="50673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769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sadra\Desktop\New folder (3)\صلاحیت بهداشتی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9525"/>
            <a:ext cx="50292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100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New folder (3)\صلاحیت بهداشتی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41275"/>
            <a:ext cx="5057775" cy="67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482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New folder (3)\صلاحیت بهداشتی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2225"/>
            <a:ext cx="505777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665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New folder (3)\صلاحیت بهداشتی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-14288"/>
            <a:ext cx="50101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5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dra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72" y="0"/>
            <a:ext cx="5009926" cy="66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adra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0" y="116632"/>
            <a:ext cx="3974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6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New folder (3)\صلاحیت بهداشتی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79375"/>
            <a:ext cx="498157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6383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New folder (3)\صلاحیت بهداشتی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98425"/>
            <a:ext cx="5010150" cy="66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2753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New folder (3)\صلاحیت بهداشتی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50813"/>
            <a:ext cx="4857750" cy="65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563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New folder (3)\صلاحیت بهداشتی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22238"/>
            <a:ext cx="4991100" cy="66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7098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New folder (3)\صلاحیت بهداشتی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46038"/>
            <a:ext cx="5000625" cy="67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68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dra\Desktop\New folder (3)\صلاحیت بهداشتی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55588"/>
            <a:ext cx="4943475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614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Users\sadra\Desktop\New folder (3)\صلاحیت بهداشتی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620688"/>
            <a:ext cx="5885332" cy="48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152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Users\sadra\Desktop\New folder (3)\صلاحیت بهداشتی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476672"/>
            <a:ext cx="5590782" cy="53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91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Users\sadra\Desktop\New folder (3)\صلاحیت بهداشتی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936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Users\sadra\Desktop\New folder (3)\صلاحیت بهداشتی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-4763"/>
            <a:ext cx="499110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60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dra\Desktop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5309964" cy="67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819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5" name="Picture 3" descr="C:\Users\sadra\Desktop\New folder (3)\صلاحیت بهداشتی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2225"/>
            <a:ext cx="492442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2104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Users\sadra\Desktop\New folder (3)\صلاحیت بهداشتی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7463"/>
            <a:ext cx="504825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384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Users\sadra\Desktop\New folder (3)\صلاحیت بهداشتی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7938"/>
            <a:ext cx="493395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498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C:\Users\sadra\Desktop\New folder (3)\صلاحیت بهداشتی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566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 descr="C:\Users\sadra\Desktop\New folder (3)\صلاحیت بهداشتی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-14288"/>
            <a:ext cx="4981575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483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 descr="C:\Users\sadra\Desktop\New folder (3)\صلاحیت بهداشتی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-23813"/>
            <a:ext cx="4972050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59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 descr="C:\Users\sadra\Desktop\New folder (3)\صلاحیت بهداشتی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6513"/>
            <a:ext cx="4933950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99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 descr="C:\Users\sadra\Desktop\New folder (3)\صلاحیت بهداشتی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-4763"/>
            <a:ext cx="49339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917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 descr="C:\Users\sadra\Desktop\New folder (3)\صلاحیت بهداشتی\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175"/>
            <a:ext cx="49625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255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 descr="C:\Users\sadra\Desktop\New folder (3)\صلاحیت بهداشتی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-23813"/>
            <a:ext cx="4962525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8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dra\Desktop\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03188"/>
            <a:ext cx="5907087" cy="66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9892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8674" name="Picture 2" descr="C:\Users\sadra\Desktop\New folder (3)\صلاحیت بهداشتی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-23813"/>
            <a:ext cx="5057775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0892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 descr="C:\Users\sadra\Desktop\New folder (3)\صلاحیت بهداشتی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0"/>
            <a:ext cx="498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659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22" name="Picture 2" descr="C:\Users\sadra\Desktop\New folder (3)\صلاحیت بهداشتی\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175"/>
            <a:ext cx="48863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389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 descr="C:\Users\sadra\Desktop\New folder (3)\صلاحیت بهداشتی\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0"/>
            <a:ext cx="482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608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2770" name="Picture 2" descr="C:\Users\sadra\Desktop\New folder (3)\صلاحیت بهداشتی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-9525"/>
            <a:ext cx="49720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632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3794" name="Picture 2" descr="C:\Users\sadra\Desktop\New folder (3)\صلاحیت بهداشتی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60325"/>
            <a:ext cx="4886325" cy="6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2901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4818" name="Picture 2" descr="C:\Users\sadra\Desktop\New folder (3)\صلاحیت بهداشتی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175"/>
            <a:ext cx="50006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2126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5842" name="Picture 2" descr="C:\Users\sadra\Desktop\New folder (3)\صلاحیت بهداشتی\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463"/>
            <a:ext cx="487680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5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6866" name="Picture 2" descr="C:\Users\sadra\Desktop\New folder (3)\صلاحیت بهداشتی\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26988"/>
            <a:ext cx="4886325" cy="68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1094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7890" name="Picture 2" descr="C:\Users\sadra\Desktop\New folder (3)\صلاحیت بهداشتی\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1275"/>
            <a:ext cx="5076825" cy="67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06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adra\Desktop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9576"/>
            <a:ext cx="5342050" cy="67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953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8914" name="Picture 2" descr="C:\Users\sadra\Desktop\New folder (3)\صلاحیت بهداشتی\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7938"/>
            <a:ext cx="493395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610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9938" name="Picture 2" descr="C:\Users\sadra\Desktop\New folder (3)\صلاحیت بهداشتی\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700"/>
            <a:ext cx="489585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25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62" name="Picture 2" descr="C:\Users\sadra\Desktop\New folder (3)\صلاحیت بهداشتی\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31750"/>
            <a:ext cx="4972050" cy="67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281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1986" name="Picture 2" descr="C:\Users\sadra\Desktop\New folder (3)\صلاحیت بهداشتی\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1275"/>
            <a:ext cx="4962525" cy="67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7616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3010" name="Picture 2" descr="C:\Users\sadra\Desktop\New folder (3)\صلاحیت بهداشتی\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7463"/>
            <a:ext cx="508635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52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4034" name="Picture 2" descr="C:\Users\sadra\Desktop\New folder (3)\صلاحیت بهداشتی\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3175"/>
            <a:ext cx="50387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408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5058" name="Picture 2" descr="C:\Users\sadra\Desktop\New folder (3)\صلاحیت بهداشتی\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36513"/>
            <a:ext cx="4981575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8188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6083" name="Picture 3" descr="C:\Users\sadra\Desktop\New folder (3)\صلاحیت بهداشتی\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60325"/>
            <a:ext cx="4905375" cy="6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882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7106" name="Picture 2" descr="C:\Users\sadra\Desktop\New folder (3)\صلاحیت بهداشتی\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7938"/>
            <a:ext cx="4924425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6035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8130" name="Picture 2" descr="C:\Users\sadra\Desktop\New folder (3)\صلاحیت بهداشتی\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73191"/>
            <a:ext cx="5428828" cy="52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2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adra\Desktop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8900"/>
            <a:ext cx="5878513" cy="66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342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9154" name="Picture 2" descr="C:\Users\sadra\Desktop\New folder (3)\صلاحیت بهداشتی\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-14288"/>
            <a:ext cx="5038725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5125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صدور مجوز دفاتر خدمات سلامت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708636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New folder (3)\فرایند مجوز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27"/>
            <a:ext cx="4640361" cy="650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3570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New folder (3)\فرایند مجوز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5807809" cy="53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1980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sadra\Desktop\New folder (3)\فرایند مجوز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4" y="418250"/>
            <a:ext cx="5404445" cy="564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1892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New folder (3)\فرایند مجوز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94347"/>
            <a:ext cx="4885453" cy="67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2393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New folder (3)\فرایند مجوز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-9525"/>
            <a:ext cx="498157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89936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New folder (3)\فرایند مجوز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7938"/>
            <a:ext cx="5057775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010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New folder (3)\فرایند مجوز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79375"/>
            <a:ext cx="509587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013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New folder (3)\فرایند مجوز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46050"/>
            <a:ext cx="4914900" cy="65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01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adra\Desktop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4" y="109569"/>
            <a:ext cx="5348628" cy="674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9590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New folder (3)\فرایند مجوز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1275"/>
            <a:ext cx="4953000" cy="67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344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New folder (3)\فرایند مجوز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28575"/>
            <a:ext cx="48958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0546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New folder (3)\فرایند مجوز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6513"/>
            <a:ext cx="4791075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7119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dra\Desktop\New folder (3)\فرایند مجوز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07963"/>
            <a:ext cx="4981575" cy="64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783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Users\sadra\Desktop\New folder (3)\فرایند مجوز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74613"/>
            <a:ext cx="4981575" cy="67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10105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Users\sadra\Desktop\New folder (3)\فرایند مجوز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31750"/>
            <a:ext cx="5019675" cy="67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076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Users\sadra\Desktop\New folder (3)\فرایند مجوز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17475"/>
            <a:ext cx="4886325" cy="66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709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Users\sadra\Desktop\New folder (3)\فرایند مجوز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790771" cy="44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63802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 descr="C:\Users\sadra\Desktop\New folder (3)\فرایند مجوز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41275"/>
            <a:ext cx="4924425" cy="67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249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Users\sadra\Desktop\New folder (3)\فرایند مجوز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-9525"/>
            <a:ext cx="49149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dra\Desktop\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98425"/>
            <a:ext cx="5935663" cy="66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173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Users\sadra\Desktop\New folder (3)\فرایند مجوز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60325"/>
            <a:ext cx="4914900" cy="6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9084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7" name="Picture 3" descr="C:\Users\sadra\Desktop\New folder (3)\فرایند مجوز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80" y="38382"/>
            <a:ext cx="4862289" cy="679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5025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خودکنترلی و خوداظهاری بهداشتی مراکز و اماکن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91129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dra\Desktop\New folder (3)\خودکنترلی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5576"/>
            <a:ext cx="4704355" cy="666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14499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New folder (3)\خودکنترلی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4613"/>
            <a:ext cx="5181600" cy="67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156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New folder (3)\خودکنترلی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60325"/>
            <a:ext cx="5172075" cy="6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3744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sadra\Desktop\New folder (3)\خودکنترلی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69850"/>
            <a:ext cx="5057775" cy="67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4366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New folder (3)\خودکنترلی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88900"/>
            <a:ext cx="4943475" cy="66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8460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New folder (3)\خودکنترلی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27000"/>
            <a:ext cx="5086350" cy="660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57593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New folder (3)\خودکنترلی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17475"/>
            <a:ext cx="5133975" cy="66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921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adra\Desktop\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9" y="0"/>
            <a:ext cx="5314725" cy="67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64776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New folder (3)\خودکنترلی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65088"/>
            <a:ext cx="5153025" cy="67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2145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New folder (3)\خودکنترلی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303213"/>
            <a:ext cx="5153025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87008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New folder (3)\خودکنترلی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98425"/>
            <a:ext cx="5057775" cy="66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79024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New folder (3)\خودکنترلی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46050"/>
            <a:ext cx="5133975" cy="65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88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New folder (3)\خودکنترلی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12713"/>
            <a:ext cx="5048250" cy="66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9982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dra\Desktop\New folder (3)\خودکنترلی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2238"/>
            <a:ext cx="5029200" cy="66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12630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Users\sadra\Desktop\New folder (3)\خودکنترلی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07950"/>
            <a:ext cx="5095875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951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Users\sadra\Desktop\New folder (3)\خودکنترلی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323975"/>
            <a:ext cx="509587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3918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Users\sadra\Desktop\New folder (3)\خودکنترلی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79388"/>
            <a:ext cx="5086350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8071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Users\sadra\Desktop\New folder (3)\خودکنترلی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36538"/>
            <a:ext cx="5067300" cy="63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3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dra\Desktop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03188"/>
            <a:ext cx="5888037" cy="66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6170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 descr="C:\Users\sadra\Desktop\New folder (3)\خودکنترلی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0813"/>
            <a:ext cx="5029200" cy="65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2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/>
              <a:t>فرایند صدور کارت بهداشت براساس دستورالعمل های ابلاغی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0854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dra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5377209" cy="686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5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dra\Desktop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7488"/>
            <a:ext cx="5945187" cy="64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dra\Desktop\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15" y="160756"/>
            <a:ext cx="5252243" cy="66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adra\Desktop\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07950"/>
            <a:ext cx="5849937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92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dra\Desktop\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568"/>
            <a:ext cx="5331177" cy="68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90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adra\Desktop\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2713"/>
            <a:ext cx="5802313" cy="66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adra\Desktop\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0"/>
            <a:ext cx="5499440" cy="70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7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dra\Desktop\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31763"/>
            <a:ext cx="5878513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65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adra\Desktop\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0"/>
            <a:ext cx="5331177" cy="68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85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صدور گواهینامه آموزش بهداشت عمومی اصناف در سامانه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158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dra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03" y="116632"/>
            <a:ext cx="6164881" cy="658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56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dra\Desktop\New folder (3)\دستورالعمل آموزش اصناف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70718"/>
            <a:ext cx="4790507" cy="67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49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New folder (3)\دستورالعمل آموزش اصناف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17488"/>
            <a:ext cx="5048250" cy="64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055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New folder (3)\دستورالعمل آموزش اصناف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41288"/>
            <a:ext cx="4962525" cy="65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34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8" name="Picture 2" descr="C:\Users\sadra\Desktop\New folder (3)\دستورالعمل آموزش اصناف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54211" cy="27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31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New folder (3)\دستورالعمل آموزش اصناف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265113"/>
            <a:ext cx="4905375" cy="63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82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New folder (3)\دستورالعمل آموزش اصناف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93675"/>
            <a:ext cx="4972050" cy="64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2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New folder (3)\دستورالعمل آموزش اصناف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6038"/>
            <a:ext cx="4972050" cy="67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12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New folder (3)\دستورالعمل آموزش اصناف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74613"/>
            <a:ext cx="4886325" cy="67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35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New folder (3)\دستورالعمل آموزش اصناف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6682685" cy="45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660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New folder (3)\دستورالعمل آموزش اصناف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714"/>
            <a:ext cx="5141366" cy="62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0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229600" cy="1143000"/>
          </a:xfrm>
        </p:spPr>
        <p:txBody>
          <a:bodyPr/>
          <a:lstStyle/>
          <a:p>
            <a:r>
              <a:rPr lang="fa-IR" dirty="0"/>
              <a:t>دستورالعمل های ابلاغی</a:t>
            </a:r>
          </a:p>
        </p:txBody>
      </p:sp>
    </p:spTree>
    <p:extLst>
      <p:ext uri="{BB962C8B-B14F-4D97-AF65-F5344CB8AC3E}">
        <p14:creationId xmlns:p14="http://schemas.microsoft.com/office/powerpoint/2010/main" val="3792307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New folder (3)\دستورالعمل آموزش اصناف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22238"/>
            <a:ext cx="4914900" cy="66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77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New folder (3)\دستورالعمل آموزش اصناف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81668"/>
            <a:ext cx="5493865" cy="49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390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dra\Desktop\New folder (3)\راهنما آموزش اصناف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714575" cy="664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08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Users\sadra\Desktop\New folder (3)\راهنما آموزش اصناف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976313"/>
            <a:ext cx="5210175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9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Users\sadra\Desktop\New folder (3)\راهنما آموزش اصناف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904875"/>
            <a:ext cx="50673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0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Users\sadra\Desktop\New folder (3)\راهنما آموزش اصناف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76" y="72591"/>
            <a:ext cx="4895069" cy="67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66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Users\sadra\Desktop\New folder (3)\راهنما آموزش اصناف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115310"/>
            <a:ext cx="4892392" cy="67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361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 descr="C:\Users\sadra\Desktop\New folder (3)\راهنما آموزش اصناف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5" y="164827"/>
            <a:ext cx="4782156" cy="66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07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Users\sadra\Desktop\New folder (3)\راهنما آموزش اصناف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98450"/>
            <a:ext cx="4991100" cy="62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87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Users\sadra\Desktop\New folder (3)\راهنما آموزش اصناف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9" y="126830"/>
            <a:ext cx="4914676" cy="673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5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dra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16632"/>
            <a:ext cx="6003949" cy="663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60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C:\Users\sadra\Desktop\New folder (3)\راهنما آموزش اصناف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-9525"/>
            <a:ext cx="49625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85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 descr="C:\Users\sadra\Desktop\New folder (3)\راهنما آموزش اصناف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7463"/>
            <a:ext cx="499110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 descr="C:\Users\sadra\Desktop\New folder (3)\راهنما آموزش اصناف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7938"/>
            <a:ext cx="49911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589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 descr="C:\Users\sadra\Desktop\New folder (3)\راهنما آموزش اصناف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4623"/>
            <a:ext cx="4998220" cy="68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12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 descr="C:\Users\sadra\Desktop\New folder (3)\راهنما آموزش اصناف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52540"/>
            <a:ext cx="4969518" cy="67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2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 descr="C:\Users\sadra\Desktop\New folder (3)\راهنما آموزش اصناف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59945"/>
            <a:ext cx="4886101" cy="67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12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 descr="C:\Users\sadra\Desktop\New folder (3)\راهنما آموزش اصناف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36513"/>
            <a:ext cx="4981575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54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8674" name="Picture 2" descr="C:\Users\sadra\Desktop\New folder (3)\راهنما آموزش اصناف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36513"/>
            <a:ext cx="4819650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00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 descr="C:\Users\sadra\Desktop\New folder (3)\راهنما آموزش اصناف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69863"/>
            <a:ext cx="4895850" cy="6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15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ایجاد و بهره برداری دفاتر خدمات سلامت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17991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dra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155575"/>
            <a:ext cx="5811837" cy="65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08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dra\Desktop\New folder (3)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95400"/>
            <a:ext cx="864076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67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New folder (3)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25"/>
            <a:ext cx="5971066" cy="672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36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New folder (3)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9388"/>
            <a:ext cx="6173787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52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sadra\Desktop\New folder (3)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4990"/>
            <a:ext cx="5988993" cy="67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82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New folder (3)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1829"/>
            <a:ext cx="6152728" cy="67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03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New folder (3)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03188"/>
            <a:ext cx="6192837" cy="66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4484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New folder (3)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889079" cy="682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93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New folder (3)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700"/>
            <a:ext cx="5970612" cy="68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86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New folder (3)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59096"/>
            <a:ext cx="5910639" cy="67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04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New folder (3)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9" y="50637"/>
            <a:ext cx="5971182" cy="680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6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dra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733550"/>
            <a:ext cx="584993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145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New folder (3)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125"/>
            <a:ext cx="5837643" cy="66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449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New folder (3)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850640" cy="64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97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dra\Desktop\New folder (3)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327025"/>
            <a:ext cx="6211887" cy="620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6676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صدور پروانه دفاتر خدمات بهداشتی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7334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dra\Desktop\New folder (3)\پروانه فعالیت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151959" cy="59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70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New folder (3)\پروانه فعالیت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073470" cy="6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973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New folder (3)\پروانه فعالیت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990725"/>
            <a:ext cx="571658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239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sadra\Desktop\New folder (3)\پروانه فعالیت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6525"/>
            <a:ext cx="5600700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457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New folder (3)\پروانه فعالیت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60338"/>
            <a:ext cx="5610225" cy="65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111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Users\sadra\Desktop\New folder (3)\پروانه فعالیت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568307" cy="17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604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dra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171" y="0"/>
            <a:ext cx="5206330" cy="681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794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New folder (3)\پروانه فعالیت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800350"/>
            <a:ext cx="53435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adra\Desktop\New folder (3)\پروانه فعالیت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27013"/>
            <a:ext cx="5457825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632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New folder (3)\پروانه فعالیت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79388"/>
            <a:ext cx="5400675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321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New folder (3)\پروانه فعالیت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74625"/>
            <a:ext cx="5581650" cy="65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935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New folder (3)\پروانه فعالیت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93675"/>
            <a:ext cx="5495925" cy="64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2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New folder (3)\پروانه فعالیت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3675"/>
            <a:ext cx="5410200" cy="64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754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Users\sadra\Desktop\New folder (3)\پروانه فعالیت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88913"/>
            <a:ext cx="5391150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508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Users\sadra\Desktop\New folder (3)\پروانه فعالیت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3200"/>
            <a:ext cx="5410200" cy="64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113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dra\Desktop\New folder (3)\پروانه فعالیت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60338"/>
            <a:ext cx="5343525" cy="65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125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Users\sadra\Desktop\New folder (3)\پروانه فعالیت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88913"/>
            <a:ext cx="5276850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5378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فرایند ثبت </a:t>
            </a:r>
            <a:r>
              <a:rPr lang="fa-IR"/>
              <a:t>درخواست نمونه بردای بر اساس دستورالعمل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103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dra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9" y="-57150"/>
            <a:ext cx="52241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430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dra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67" y="75137"/>
            <a:ext cx="5286151" cy="6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698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sadra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195388"/>
            <a:ext cx="56292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076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sadra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4663"/>
            <a:ext cx="5688013" cy="59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47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Users\sadra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44623"/>
            <a:ext cx="5535794" cy="68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2112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dra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36513"/>
            <a:ext cx="5600700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5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dra\Desktop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116632"/>
            <a:ext cx="5462492" cy="67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3815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dra\Desktop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88913"/>
            <a:ext cx="5572125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9063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Users\sadra\Deskto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1382"/>
            <a:ext cx="5404624" cy="68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482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sadra\Desktop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8913"/>
            <a:ext cx="5638800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582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sadra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98425"/>
            <a:ext cx="5600700" cy="66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39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74</Words>
  <Application>Microsoft Office PowerPoint</Application>
  <PresentationFormat>On-screen Show (4:3)</PresentationFormat>
  <Paragraphs>10</Paragraphs>
  <Slides>190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3" baseType="lpstr">
      <vt:lpstr>Arial</vt:lpstr>
      <vt:lpstr>Calibri</vt:lpstr>
      <vt:lpstr>Office Theme</vt:lpstr>
      <vt:lpstr>آیین نامه ها و دستور العمل های جاری دفاتر خدمات سلامت </vt:lpstr>
      <vt:lpstr>PowerPoint Presentation</vt:lpstr>
      <vt:lpstr>PowerPoint Presentation</vt:lpstr>
      <vt:lpstr>دستورالعمل های ابلاغی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صدور گواهینامه آموزش بهداشت عمومی اصناف در سامانه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ایجاد و بهره برداری دفاتر خدمات سلامت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صدور پروانه دفاتر خدمات بهداشتی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ثبت درخواست نمونه بردای بر اساس دستورالعمل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دریافت صلاحیت بهداشتی در سامانه سامح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صدور مجوز دفاتر خدمات سلامت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فرایند خودکنترلی و خوداظهاری بهداشتی مراکز و اماکن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sadra</dc:creator>
  <cp:lastModifiedBy>راحله صبوری</cp:lastModifiedBy>
  <cp:revision>5</cp:revision>
  <dcterms:created xsi:type="dcterms:W3CDTF">2025-04-09T07:07:47Z</dcterms:created>
  <dcterms:modified xsi:type="dcterms:W3CDTF">2025-04-09T09:11:31Z</dcterms:modified>
</cp:coreProperties>
</file>